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Relationship Id="rId2" Type="http://schemas.openxmlformats.org/package/2006/relationships/metadata/thumbnail" Target="docProps/thumbnail.jpeg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e8f02843a9444d81c9c093eb202aabad2d3846cc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a094b241afe750e294791cd8476713d97d4b5e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c9b132cc7b5b843ecffbc3cf2188c5bee31e35c3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e89368c67d8dc39639555381b1afb7b0a26a1d5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26493d3759420262b1f6520ee22466b012697084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eafc295ffed662f3b396dc9039d7935059e0d456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7ab236b1ce0cfd4db68eba68b43d201f260a1e2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ce1e63377f552fbd51ab8dfaebeaa68bbeaa065a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46cdbd3273fad5dfc9d2c0d2b7ee0474de72a493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93259a160c6afd37e7a577881a32cffcca978bfa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d5f33a0134afdb7fa2265d0f7bdf084490e1e839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b52a63b9b9e81e6f0ef586655c3711b271610629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a6c359695e03c7efed41d696c748b9d4b4d44120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d8ed78b1dca644e025780c06ec06ef9534f41ba7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95113918cb37c5872391b687411d6cd357822d55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6a01872379d444eb670795c23608e584201eb7da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0e73bae08a81ff3080acab0e8953fd21a3ba7e2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e4638467b18927a95d932c36a3cae8e46d468a57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c48bdda88403e56d857c10f4223a198d558ba6da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be97c187d917332dd6e1b65ec87efd6878110a70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CGRP_Coverage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HuCD_Coverage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nNOS_Coverage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SNAP25_high_threshold_coverage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SNAP25_low_threshold_coverage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SubP_Coverage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TH_Coverage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VIP_Coverage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ChAT_Coverage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Effect of predictor variables on Ganglia_Area_um_2_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hkates</cp:lastModifiedBy>
  <cp:revision>3</cp:revision>
  <dcterms:created xsi:type="dcterms:W3CDTF">2017-02-13T16:18:36Z</dcterms:created>
  <dcterms:modified xsi:type="dcterms:W3CDTF">2024-08-29T21:53:15Z</dcterms:modified>
  <cp:category/>
</cp:coreProperties>
</file>